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2C6DC-425D-49A7-878A-AE1659A55D4D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7E91-A851-49B1-8E40-B1E898BFB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516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2C6DC-425D-49A7-878A-AE1659A55D4D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7E91-A851-49B1-8E40-B1E898BFB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339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2C6DC-425D-49A7-878A-AE1659A55D4D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7E91-A851-49B1-8E40-B1E898BFB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7986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2C6DC-425D-49A7-878A-AE1659A55D4D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7E91-A851-49B1-8E40-B1E898BFB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815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2C6DC-425D-49A7-878A-AE1659A55D4D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7E91-A851-49B1-8E40-B1E898BFB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546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2C6DC-425D-49A7-878A-AE1659A55D4D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7E91-A851-49B1-8E40-B1E898BFB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275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2C6DC-425D-49A7-878A-AE1659A55D4D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7E91-A851-49B1-8E40-B1E898BFB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022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2C6DC-425D-49A7-878A-AE1659A55D4D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7E91-A851-49B1-8E40-B1E898BFB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026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2C6DC-425D-49A7-878A-AE1659A55D4D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7E91-A851-49B1-8E40-B1E898BFB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820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2C6DC-425D-49A7-878A-AE1659A55D4D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7E91-A851-49B1-8E40-B1E898BFB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822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2C6DC-425D-49A7-878A-AE1659A55D4D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7E91-A851-49B1-8E40-B1E898BFB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089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52C6DC-425D-49A7-878A-AE1659A55D4D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3E7E91-A851-49B1-8E40-B1E898BFB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36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0" y="1828800"/>
            <a:ext cx="2362200" cy="97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800" b="1" u="sng">
                <a:latin typeface="Goudy Stout" pitchFamily="18" charset="0"/>
              </a:rPr>
              <a:t>C</a:t>
            </a:r>
            <a:r>
              <a:rPr lang="en-US" sz="2800" b="1" u="sng">
                <a:latin typeface="Comic Sans MS" pitchFamily="66" charset="0"/>
              </a:rPr>
              <a:t>haracters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latin typeface="Century Gothic" pitchFamily="34" charset="0"/>
              </a:rPr>
              <a:t>(someone)</a:t>
            </a:r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3200400" y="1828800"/>
            <a:ext cx="2819400" cy="97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800" b="1" u="sng">
                <a:latin typeface="Goudy Stout" pitchFamily="18" charset="0"/>
              </a:rPr>
              <a:t>P</a:t>
            </a:r>
            <a:r>
              <a:rPr lang="en-US" sz="2800" b="1" u="sng">
                <a:latin typeface="Comic Sans MS" pitchFamily="66" charset="0"/>
              </a:rPr>
              <a:t>lot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latin typeface="Arial Narrow" pitchFamily="34" charset="0"/>
              </a:rPr>
              <a:t>(something happens)</a:t>
            </a:r>
          </a:p>
        </p:txBody>
      </p:sp>
      <p:pic>
        <p:nvPicPr>
          <p:cNvPr id="41988" name="Picture 4" descr="MCj0237619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7193042">
            <a:off x="234156" y="5633244"/>
            <a:ext cx="701675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6477000" y="1905000"/>
            <a:ext cx="2362200" cy="93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800" b="1" u="sng">
                <a:latin typeface="Goudy Stout" pitchFamily="18" charset="0"/>
              </a:rPr>
              <a:t>S</a:t>
            </a:r>
            <a:r>
              <a:rPr lang="en-US" sz="2800" b="1" u="sng">
                <a:latin typeface="Comic Sans MS" pitchFamily="66" charset="0"/>
              </a:rPr>
              <a:t>etting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latin typeface="Arial Narrow" pitchFamily="34" charset="0"/>
              </a:rPr>
              <a:t>(somewhere in time)</a:t>
            </a:r>
          </a:p>
        </p:txBody>
      </p:sp>
      <p:sp>
        <p:nvSpPr>
          <p:cNvPr id="41990" name="Text Box 6"/>
          <p:cNvSpPr txBox="1">
            <a:spLocks noChangeArrowheads="1"/>
          </p:cNvSpPr>
          <p:nvPr/>
        </p:nvSpPr>
        <p:spPr bwMode="auto">
          <a:xfrm>
            <a:off x="304800" y="2971800"/>
            <a:ext cx="2286000" cy="228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sz="3600">
                <a:latin typeface="Century Gothic" pitchFamily="34" charset="0"/>
              </a:rPr>
              <a:t>  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sz="3600">
                <a:latin typeface="Century Gothic" pitchFamily="34" charset="0"/>
              </a:rPr>
              <a:t>  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sz="3600">
                <a:latin typeface="Century Gothic" pitchFamily="34" charset="0"/>
              </a:rPr>
              <a:t>  </a:t>
            </a:r>
          </a:p>
        </p:txBody>
      </p:sp>
      <p:sp>
        <p:nvSpPr>
          <p:cNvPr id="41991" name="Text Box 7"/>
          <p:cNvSpPr txBox="1">
            <a:spLocks noChangeArrowheads="1"/>
          </p:cNvSpPr>
          <p:nvPr/>
        </p:nvSpPr>
        <p:spPr bwMode="auto">
          <a:xfrm>
            <a:off x="3352800" y="2971800"/>
            <a:ext cx="2286000" cy="228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sz="3600">
                <a:latin typeface="Century Gothic" pitchFamily="34" charset="0"/>
              </a:rPr>
              <a:t>  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sz="3600">
                <a:latin typeface="Century Gothic" pitchFamily="34" charset="0"/>
              </a:rPr>
              <a:t>  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sz="3600">
                <a:latin typeface="Century Gothic" pitchFamily="34" charset="0"/>
              </a:rPr>
              <a:t>  </a:t>
            </a:r>
          </a:p>
        </p:txBody>
      </p:sp>
      <p:sp>
        <p:nvSpPr>
          <p:cNvPr id="41992" name="Text Box 8"/>
          <p:cNvSpPr txBox="1">
            <a:spLocks noChangeArrowheads="1"/>
          </p:cNvSpPr>
          <p:nvPr/>
        </p:nvSpPr>
        <p:spPr bwMode="auto">
          <a:xfrm>
            <a:off x="6858000" y="2971800"/>
            <a:ext cx="2286000" cy="228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sz="3600">
                <a:latin typeface="Century Gothic" pitchFamily="34" charset="0"/>
              </a:rPr>
              <a:t>  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sz="3600">
                <a:latin typeface="Century Gothic" pitchFamily="34" charset="0"/>
              </a:rPr>
              <a:t>  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sz="3600">
                <a:latin typeface="Century Gothic" pitchFamily="34" charset="0"/>
              </a:rPr>
              <a:t>  </a:t>
            </a:r>
          </a:p>
        </p:txBody>
      </p:sp>
      <p:sp>
        <p:nvSpPr>
          <p:cNvPr id="443401" name="Text Box 9"/>
          <p:cNvSpPr txBox="1">
            <a:spLocks noChangeArrowheads="1"/>
          </p:cNvSpPr>
          <p:nvPr/>
        </p:nvSpPr>
        <p:spPr bwMode="auto">
          <a:xfrm>
            <a:off x="685800" y="6248400"/>
            <a:ext cx="8458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sz="2800">
                <a:latin typeface="Comic Sans MS" pitchFamily="66" charset="0"/>
              </a:rPr>
              <a:t>  Biggest Conflict/Adversity:  ____________</a:t>
            </a:r>
          </a:p>
        </p:txBody>
      </p:sp>
      <p:sp>
        <p:nvSpPr>
          <p:cNvPr id="41994" name="Text Box 10"/>
          <p:cNvSpPr txBox="1">
            <a:spLocks noChangeArrowheads="1"/>
          </p:cNvSpPr>
          <p:nvPr/>
        </p:nvSpPr>
        <p:spPr bwMode="auto">
          <a:xfrm>
            <a:off x="381000" y="0"/>
            <a:ext cx="87630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4000">
                <a:latin typeface="Eras Bold ITC" pitchFamily="34" charset="0"/>
              </a:rPr>
              <a:t>Story Chart</a:t>
            </a:r>
          </a:p>
        </p:txBody>
      </p:sp>
      <p:sp>
        <p:nvSpPr>
          <p:cNvPr id="41995" name="Text Box 11"/>
          <p:cNvSpPr txBox="1">
            <a:spLocks noChangeArrowheads="1"/>
          </p:cNvSpPr>
          <p:nvPr/>
        </p:nvSpPr>
        <p:spPr bwMode="auto">
          <a:xfrm>
            <a:off x="0" y="838200"/>
            <a:ext cx="9144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600" b="1" u="sng" dirty="0" smtClean="0">
                <a:latin typeface="Britannic Bold" pitchFamily="34" charset="0"/>
              </a:rPr>
              <a:t>_______________________</a:t>
            </a:r>
            <a:endParaRPr lang="en-US" sz="3600" b="1" u="sng" dirty="0">
              <a:latin typeface="Britannic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2384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43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340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Microsoft Office PowerPoint</Application>
  <PresentationFormat>On-screen Show 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WDMCSD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Kleve, Lori</dc:creator>
  <cp:lastModifiedBy>Kleve, Lori</cp:lastModifiedBy>
  <cp:revision>1</cp:revision>
  <dcterms:created xsi:type="dcterms:W3CDTF">2012-04-02T15:11:39Z</dcterms:created>
  <dcterms:modified xsi:type="dcterms:W3CDTF">2012-04-02T15:11:52Z</dcterms:modified>
</cp:coreProperties>
</file>