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7386-9AE1-4116-ADDD-D9F86BE1561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4BBA5-5406-463B-A2E2-A793E3D33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322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7386-9AE1-4116-ADDD-D9F86BE1561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4BBA5-5406-463B-A2E2-A793E3D33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759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7386-9AE1-4116-ADDD-D9F86BE1561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4BBA5-5406-463B-A2E2-A793E3D33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029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7386-9AE1-4116-ADDD-D9F86BE1561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4BBA5-5406-463B-A2E2-A793E3D33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482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7386-9AE1-4116-ADDD-D9F86BE1561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4BBA5-5406-463B-A2E2-A793E3D33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27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7386-9AE1-4116-ADDD-D9F86BE1561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4BBA5-5406-463B-A2E2-A793E3D33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830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7386-9AE1-4116-ADDD-D9F86BE1561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4BBA5-5406-463B-A2E2-A793E3D33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20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7386-9AE1-4116-ADDD-D9F86BE1561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4BBA5-5406-463B-A2E2-A793E3D33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078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7386-9AE1-4116-ADDD-D9F86BE1561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4BBA5-5406-463B-A2E2-A793E3D33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644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7386-9AE1-4116-ADDD-D9F86BE1561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4BBA5-5406-463B-A2E2-A793E3D33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034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7386-9AE1-4116-ADDD-D9F86BE1561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4BBA5-5406-463B-A2E2-A793E3D33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634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97386-9AE1-4116-ADDD-D9F86BE1561A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BBA5-5406-463B-A2E2-A793E3D33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808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381000" y="22098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2895600" y="12954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5867400" y="12954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08709" y="1752600"/>
            <a:ext cx="2286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rgbClr val="FF0000"/>
                </a:solidFill>
                <a:latin typeface="Tempus Sans ITC" pitchFamily="82" charset="0"/>
              </a:rPr>
              <a:t>Important Ideas</a:t>
            </a:r>
            <a:endParaRPr lang="en-US" dirty="0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285836" y="1775691"/>
            <a:ext cx="2209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rgbClr val="FF0000"/>
                </a:solidFill>
                <a:latin typeface="Tempus Sans ITC" pitchFamily="82" charset="0"/>
              </a:rPr>
              <a:t>Interesting Details</a:t>
            </a:r>
            <a:endParaRPr lang="en-US" dirty="0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943600" y="1752600"/>
            <a:ext cx="2819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rgbClr val="FF0000"/>
                </a:solidFill>
                <a:latin typeface="Tempus Sans ITC" pitchFamily="82" charset="0"/>
              </a:rPr>
              <a:t>My </a:t>
            </a:r>
            <a:r>
              <a:rPr lang="en-US" b="1" dirty="0" smtClean="0">
                <a:solidFill>
                  <a:srgbClr val="FF0000"/>
                </a:solidFill>
                <a:latin typeface="Tempus Sans ITC" pitchFamily="82" charset="0"/>
              </a:rPr>
              <a:t>Response/Connections</a:t>
            </a:r>
            <a:endParaRPr lang="en-US" dirty="0"/>
          </a:p>
        </p:txBody>
      </p:sp>
      <p:sp>
        <p:nvSpPr>
          <p:cNvPr id="6152" name="WordArt 8"/>
          <p:cNvSpPr>
            <a:spLocks noChangeArrowheads="1" noChangeShapeType="1" noTextEdit="1"/>
          </p:cNvSpPr>
          <p:nvPr/>
        </p:nvSpPr>
        <p:spPr bwMode="auto">
          <a:xfrm>
            <a:off x="2286000" y="304800"/>
            <a:ext cx="6019800" cy="762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urlz MT"/>
              </a:rPr>
              <a:t>Note-taking Tool</a:t>
            </a:r>
          </a:p>
        </p:txBody>
      </p:sp>
      <p:graphicFrame>
        <p:nvGraphicFramePr>
          <p:cNvPr id="6153" name="Object 9"/>
          <p:cNvGraphicFramePr>
            <a:graphicFrameLocks noChangeAspect="1"/>
          </p:cNvGraphicFramePr>
          <p:nvPr/>
        </p:nvGraphicFramePr>
        <p:xfrm>
          <a:off x="0" y="304800"/>
          <a:ext cx="2286000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Clip" r:id="rId3" imgW="3943440" imgH="1257480" progId="MS_ClipArt_Gallery.2">
                  <p:embed/>
                </p:oleObj>
              </mc:Choice>
              <mc:Fallback>
                <p:oleObj name="Clip" r:id="rId3" imgW="3943440" imgH="125748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04800"/>
                        <a:ext cx="2286000" cy="728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960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8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Microsoft Clip Gallery</vt:lpstr>
      <vt:lpstr>PowerPoint Presentation</vt:lpstr>
    </vt:vector>
  </TitlesOfParts>
  <Company>WDMCSD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Kleve, Lori</dc:creator>
  <cp:lastModifiedBy>Kleve, Lori</cp:lastModifiedBy>
  <cp:revision>2</cp:revision>
  <dcterms:created xsi:type="dcterms:W3CDTF">2012-04-02T15:15:49Z</dcterms:created>
  <dcterms:modified xsi:type="dcterms:W3CDTF">2012-04-02T15:32:03Z</dcterms:modified>
</cp:coreProperties>
</file>